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9" r:id="rId32"/>
    <p:sldId id="288" r:id="rId33"/>
    <p:sldId id="290" r:id="rId34"/>
    <p:sldId id="291" r:id="rId35"/>
    <p:sldId id="292" r:id="rId36"/>
    <p:sldId id="296" r:id="rId37"/>
    <p:sldId id="295" r:id="rId38"/>
    <p:sldId id="294" r:id="rId39"/>
    <p:sldId id="293" r:id="rId40"/>
    <p:sldId id="297" r:id="rId41"/>
    <p:sldId id="298" r:id="rId42"/>
    <p:sldId id="285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0" y="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8.png"/><Relationship Id="rId7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61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61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9.png"/><Relationship Id="rId7" Type="http://schemas.openxmlformats.org/officeDocument/2006/relationships/image" Target="../media/image18.png"/><Relationship Id="rId12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2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.png"/><Relationship Id="rId3" Type="http://schemas.openxmlformats.org/officeDocument/2006/relationships/image" Target="../media/image70.png"/><Relationship Id="rId7" Type="http://schemas.openxmlformats.org/officeDocument/2006/relationships/image" Target="../media/image18.png"/><Relationship Id="rId12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6.png"/><Relationship Id="rId7" Type="http://schemas.openxmlformats.org/officeDocument/2006/relationships/image" Target="../media/image10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28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2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6.png"/><Relationship Id="rId7" Type="http://schemas.openxmlformats.org/officeDocument/2006/relationships/image" Target="../media/image10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2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28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70.png"/><Relationship Id="rId7" Type="http://schemas.openxmlformats.org/officeDocument/2006/relationships/image" Target="../media/image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92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8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28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5.png"/><Relationship Id="rId7" Type="http://schemas.openxmlformats.org/officeDocument/2006/relationships/image" Target="../media/image1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28.png"/><Relationship Id="rId10" Type="http://schemas.openxmlformats.org/officeDocument/2006/relationships/image" Target="../media/image125.png"/><Relationship Id="rId4" Type="http://schemas.openxmlformats.org/officeDocument/2006/relationships/image" Target="../media/image116.png"/><Relationship Id="rId9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28.pn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28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28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28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3810" y="0"/>
            <a:ext cx="16961905" cy="8967395"/>
            <a:chOff x="1323810" y="0"/>
            <a:chExt cx="16961905" cy="89673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810" y="0"/>
              <a:ext cx="16961905" cy="89673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9711" y="3693876"/>
            <a:ext cx="13188045" cy="59236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3186" y="8020314"/>
            <a:ext cx="5464925" cy="7939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2782" y="1723740"/>
            <a:ext cx="3965615" cy="2285657"/>
          </a:xfrm>
          <a:prstGeom prst="rect">
            <a:avLst/>
          </a:prstGeom>
        </p:spPr>
      </p:pic>
      <p:grpSp>
        <p:nvGrpSpPr>
          <p:cNvPr id="16" name="그룹 1001"/>
          <p:cNvGrpSpPr/>
          <p:nvPr/>
        </p:nvGrpSpPr>
        <p:grpSpPr>
          <a:xfrm>
            <a:off x="0" y="1"/>
            <a:ext cx="1323810" cy="8967394"/>
            <a:chOff x="-163812" y="-980952"/>
            <a:chExt cx="1487622" cy="10266667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21" name="그룹 1002"/>
          <p:cNvGrpSpPr/>
          <p:nvPr/>
        </p:nvGrpSpPr>
        <p:grpSpPr>
          <a:xfrm>
            <a:off x="0" y="8967395"/>
            <a:ext cx="18288000" cy="1319605"/>
            <a:chOff x="-857143" y="8967395"/>
            <a:chExt cx="19676190" cy="1771429"/>
          </a:xfrm>
        </p:grpSpPr>
        <p:pic>
          <p:nvPicPr>
            <p:cNvPr id="22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-1" y="8720537"/>
            <a:ext cx="18288001" cy="604582"/>
            <a:chOff x="-833783" y="8720538"/>
            <a:chExt cx="20731320" cy="493714"/>
          </a:xfrm>
        </p:grpSpPr>
        <p:pic>
          <p:nvPicPr>
            <p:cNvPr id="24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grpSp>
        <p:nvGrpSpPr>
          <p:cNvPr id="25" name="그룹 1004"/>
          <p:cNvGrpSpPr/>
          <p:nvPr/>
        </p:nvGrpSpPr>
        <p:grpSpPr>
          <a:xfrm>
            <a:off x="1040849" y="0"/>
            <a:ext cx="711751" cy="8967395"/>
            <a:chOff x="1049249" y="-1671946"/>
            <a:chExt cx="493714" cy="10639341"/>
          </a:xfrm>
        </p:grpSpPr>
        <p:pic>
          <p:nvPicPr>
            <p:cNvPr id="26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23565" y="3400868"/>
              <a:ext cx="1063934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10812675" cy="1260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741630" cy="9386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343" y="6783933"/>
            <a:ext cx="1258116" cy="1026636"/>
          </a:xfrm>
          <a:prstGeom prst="rect">
            <a:avLst/>
          </a:prstGeom>
        </p:spPr>
      </p:pic>
      <p:grpSp>
        <p:nvGrpSpPr>
          <p:cNvPr id="14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1862" y="8705523"/>
            <a:ext cx="1976188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9052" y="3020479"/>
            <a:ext cx="7615814" cy="5466797"/>
            <a:chOff x="1039052" y="3020479"/>
            <a:chExt cx="7615814" cy="54667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052" y="3020479"/>
              <a:ext cx="7615814" cy="54667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9679"/>
            <a:ext cx="8001315" cy="1614198"/>
            <a:chOff x="9142857" y="4139679"/>
            <a:chExt cx="8001315" cy="16141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139679"/>
              <a:ext cx="8001315" cy="1614198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9506" y="3086353"/>
            <a:ext cx="7672597" cy="5509510"/>
            <a:chOff x="549506" y="3086353"/>
            <a:chExt cx="7672597" cy="5509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506" y="3086353"/>
              <a:ext cx="7672597" cy="5509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55256" y="3645528"/>
            <a:ext cx="8972137" cy="4391159"/>
            <a:chOff x="8755256" y="3645528"/>
            <a:chExt cx="8972137" cy="43911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5256" y="3645528"/>
              <a:ext cx="8972137" cy="43911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46726" y="8202221"/>
            <a:ext cx="1981243" cy="507925"/>
          </a:xfrm>
          <a:prstGeom prst="rect">
            <a:avLst/>
          </a:prstGeom>
        </p:spPr>
      </p:pic>
      <p:grpSp>
        <p:nvGrpSpPr>
          <p:cNvPr id="13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5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0382" y="7399047"/>
            <a:ext cx="1288435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1700" y="3007595"/>
            <a:ext cx="7675317" cy="5509510"/>
            <a:chOff x="961700" y="3007595"/>
            <a:chExt cx="7675317" cy="55095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700" y="3007595"/>
              <a:ext cx="7675317" cy="5509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3062" y="3732646"/>
            <a:ext cx="7775030" cy="3200419"/>
            <a:chOff x="9543062" y="3732646"/>
            <a:chExt cx="7775030" cy="320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3062" y="3732646"/>
              <a:ext cx="7775030" cy="3200419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9523951" cy="1260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7168421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343" y="6783933"/>
            <a:ext cx="1258116" cy="1026636"/>
          </a:xfrm>
          <a:prstGeom prst="rect">
            <a:avLst/>
          </a:prstGeom>
        </p:spPr>
      </p:pic>
      <p:grpSp>
        <p:nvGrpSpPr>
          <p:cNvPr id="14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8213" y="9281796"/>
            <a:ext cx="1288436" cy="507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7781" y="2428571"/>
            <a:ext cx="4861254" cy="6713545"/>
            <a:chOff x="2687781" y="2428571"/>
            <a:chExt cx="4861254" cy="67135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781" y="2428571"/>
              <a:ext cx="4861254" cy="6713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643355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6381" y="4752242"/>
            <a:ext cx="6171429" cy="2066205"/>
            <a:chOff x="9736381" y="4752242"/>
            <a:chExt cx="6171429" cy="20662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6381" y="4752242"/>
              <a:ext cx="6171429" cy="2066205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96" y="2449016"/>
            <a:ext cx="4811742" cy="6669186"/>
            <a:chOff x="2659896" y="2449016"/>
            <a:chExt cx="4811742" cy="6669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896" y="2449016"/>
              <a:ext cx="4811742" cy="6669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387" y="9302241"/>
            <a:ext cx="1767473" cy="507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643355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6381" y="4683172"/>
            <a:ext cx="6171429" cy="2200873"/>
            <a:chOff x="9736381" y="4683172"/>
            <a:chExt cx="6171429" cy="2200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6381" y="4683172"/>
              <a:ext cx="6171429" cy="2200873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653384"/>
            <a:ext cx="7299481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966" y="905958"/>
            <a:ext cx="4963955" cy="1260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499840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375876" cy="9849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43" y="6783933"/>
            <a:ext cx="1702810" cy="15238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6982" y="7477595"/>
            <a:ext cx="4924331" cy="507925"/>
          </a:xfrm>
          <a:prstGeom prst="rect">
            <a:avLst/>
          </a:prstGeom>
        </p:spPr>
      </p:pic>
      <p:grpSp>
        <p:nvGrpSpPr>
          <p:cNvPr id="15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7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8" name="Object 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66930" y="2069188"/>
            <a:ext cx="12551855" cy="7267488"/>
            <a:chOff x="2866930" y="2069188"/>
            <a:chExt cx="12551855" cy="7267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6930" y="2069188"/>
              <a:ext cx="12551855" cy="7267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3105" y="9419857"/>
            <a:ext cx="2608483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14771" y="2238095"/>
            <a:ext cx="7043159" cy="14345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kern="0" spc="-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PROJECT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667000" y="3924300"/>
            <a:ext cx="728571" cy="4839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kern="0" spc="-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sz="4200" kern="0" spc="-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4200" kern="0" spc="-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4200" kern="0" spc="-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4200" kern="0" spc="-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481029" y="4229100"/>
            <a:ext cx="8482371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PHOTOSHOP</a:t>
            </a:r>
            <a:endParaRPr lang="en-US" sz="3200" kern="0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endParaRPr lang="en-US" sz="3200" kern="0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2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PYGAME PROGRAMING</a:t>
            </a:r>
          </a:p>
          <a:p>
            <a:endParaRPr lang="en-US" sz="3200" kern="0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2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DATA ANALYSIS</a:t>
            </a:r>
          </a:p>
          <a:p>
            <a:endParaRPr lang="en-US" sz="3200" kern="0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2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WEB CRAWLING</a:t>
            </a:r>
          </a:p>
          <a:p>
            <a:endParaRPr lang="en-US" sz="3200" kern="0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2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WORD CLOUD VISUALIZATION</a:t>
            </a:r>
          </a:p>
          <a:p>
            <a:endParaRPr lang="en-US" sz="3200" kern="0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124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5045" y="2188422"/>
            <a:ext cx="11175625" cy="7520954"/>
            <a:chOff x="3555045" y="2188422"/>
            <a:chExt cx="11175625" cy="7520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5045" y="2188422"/>
              <a:ext cx="11175625" cy="7520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0474" y="9669682"/>
            <a:ext cx="2065958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1977" y="3137676"/>
            <a:ext cx="13241761" cy="4010362"/>
            <a:chOff x="2521977" y="3137676"/>
            <a:chExt cx="13241761" cy="40103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1977" y="3137676"/>
              <a:ext cx="13241761" cy="40103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0476" y="7108343"/>
            <a:ext cx="2529819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77233" y="2765806"/>
            <a:ext cx="12931248" cy="6153068"/>
            <a:chOff x="2677233" y="2765806"/>
            <a:chExt cx="12931248" cy="6153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7233" y="2765806"/>
              <a:ext cx="12931248" cy="61530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8013" y="9085716"/>
            <a:ext cx="3701813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9860" y="2069188"/>
            <a:ext cx="8805994" cy="7173664"/>
            <a:chOff x="4739860" y="2069188"/>
            <a:chExt cx="8805994" cy="7173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860" y="2069188"/>
              <a:ext cx="8805994" cy="7173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3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1212" y="2069188"/>
            <a:ext cx="9163291" cy="7165607"/>
            <a:chOff x="4561212" y="2069188"/>
            <a:chExt cx="9163291" cy="71656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1212" y="2069188"/>
              <a:ext cx="9163291" cy="7165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3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966" y="905958"/>
            <a:ext cx="4963955" cy="12603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990322" cy="29856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4164086" cy="761886"/>
          </a:xfrm>
          <a:prstGeom prst="rect">
            <a:avLst/>
          </a:prstGeom>
        </p:spPr>
      </p:pic>
      <p:grpSp>
        <p:nvGrpSpPr>
          <p:cNvPr id="11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2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653384"/>
            <a:ext cx="7359364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5045874" cy="126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649499" y="4922702"/>
            <a:ext cx="10339119" cy="493714"/>
            <a:chOff x="-4649499" y="4922702"/>
            <a:chExt cx="10339119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649499" y="4922702"/>
              <a:ext cx="10339119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301719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43" y="6783933"/>
            <a:ext cx="2186680" cy="1470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75381" y="3191924"/>
            <a:ext cx="7905128" cy="9386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75458" y="7476068"/>
            <a:ext cx="7788910" cy="1024391"/>
          </a:xfrm>
          <a:prstGeom prst="rect">
            <a:avLst/>
          </a:prstGeom>
        </p:spPr>
      </p:pic>
      <p:pic>
        <p:nvPicPr>
          <p:cNvPr id="17" name="Object 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177" y="3641577"/>
            <a:ext cx="9963244" cy="4264968"/>
            <a:chOff x="276177" y="3641577"/>
            <a:chExt cx="9963244" cy="42649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177" y="3641577"/>
              <a:ext cx="9963244" cy="42649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50146" y="4628183"/>
            <a:ext cx="6171429" cy="2291754"/>
            <a:chOff x="11650146" y="4628183"/>
            <a:chExt cx="6171429" cy="2291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50146" y="4628183"/>
              <a:ext cx="6171429" cy="2291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0594" y="5316043"/>
            <a:ext cx="1089552" cy="943574"/>
            <a:chOff x="10560594" y="5316043"/>
            <a:chExt cx="1089552" cy="9435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0594" y="5316043"/>
              <a:ext cx="1089552" cy="943574"/>
            </a:xfrm>
            <a:prstGeom prst="rect">
              <a:avLst/>
            </a:prstGeom>
          </p:spPr>
        </p:pic>
      </p:grpSp>
      <p:grpSp>
        <p:nvGrpSpPr>
          <p:cNvPr id="15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06751" y="8594405"/>
            <a:ext cx="487680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네이버의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삼성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뉴스의 제목과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가져오기 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7107" y="2414911"/>
            <a:ext cx="8065430" cy="6841213"/>
            <a:chOff x="937107" y="2414911"/>
            <a:chExt cx="8065430" cy="684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107" y="2414911"/>
              <a:ext cx="8065430" cy="684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5880" y="5835517"/>
            <a:ext cx="6171429" cy="318789"/>
            <a:chOff x="10775880" y="5835517"/>
            <a:chExt cx="6171429" cy="3187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5880" y="5835517"/>
              <a:ext cx="6171429" cy="318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5880" y="6893818"/>
            <a:ext cx="6171429" cy="2141108"/>
            <a:chOff x="10775880" y="6893818"/>
            <a:chExt cx="6171429" cy="2141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5880" y="6893818"/>
              <a:ext cx="6171429" cy="21411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75880" y="2929219"/>
            <a:ext cx="6171429" cy="1869404"/>
            <a:chOff x="10775880" y="2929219"/>
            <a:chExt cx="6171429" cy="1869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5880" y="2929219"/>
              <a:ext cx="6171429" cy="1869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1096" y="7334437"/>
            <a:ext cx="1089552" cy="943574"/>
            <a:chOff x="9521096" y="7334437"/>
            <a:chExt cx="1089552" cy="9435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1096" y="7334437"/>
              <a:ext cx="1089552" cy="9435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28858" y="7334437"/>
            <a:ext cx="1351511" cy="73480"/>
            <a:chOff x="3128858" y="7334437"/>
            <a:chExt cx="1351511" cy="734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8858" y="7334437"/>
              <a:ext cx="1351511" cy="73480"/>
            </a:xfrm>
            <a:prstGeom prst="rect">
              <a:avLst/>
            </a:prstGeom>
          </p:spPr>
        </p:pic>
      </p:grpSp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6564137" y="9410700"/>
            <a:ext cx="48768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검색어를 입력하여</a:t>
            </a:r>
            <a:endParaRPr lang="en-US" altLang="ko-KR" sz="208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네이버의 제목과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가져오기 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45" y="4077398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2985" y="4653380"/>
            <a:ext cx="6408851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480" y="4838700"/>
            <a:ext cx="10763339" cy="35576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8281" y="2676682"/>
            <a:ext cx="1669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상영 중인 영화의 제목과 평점의 리스트를 가져와 그래프와 시각화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8400" y="8724900"/>
            <a:ext cx="562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활용하기위한 라이브러리 및 데이터셋 로드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16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657600" y="4513055"/>
            <a:ext cx="229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제목 선택자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348806"/>
            <a:ext cx="7893631" cy="1023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681105"/>
            <a:ext cx="7695821" cy="10453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6951455"/>
            <a:ext cx="229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평점 선택자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2519554"/>
            <a:ext cx="7543800" cy="647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1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21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2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027936"/>
            <a:ext cx="7953149" cy="81280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0" y="5728437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리스트에 넣은 데이터를 각 축으로 </a:t>
            </a:r>
            <a:endParaRPr lang="en-US" altLang="ko-KR" sz="24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지정해 막대그래프로 시각화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005"/>
          <p:cNvGrpSpPr/>
          <p:nvPr/>
        </p:nvGrpSpPr>
        <p:grpSpPr>
          <a:xfrm>
            <a:off x="7587506" y="5615860"/>
            <a:ext cx="1089552" cy="943574"/>
            <a:chOff x="10560594" y="5316043"/>
            <a:chExt cx="1089552" cy="943574"/>
          </a:xfrm>
        </p:grpSpPr>
        <p:pic>
          <p:nvPicPr>
            <p:cNvPr id="15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0594" y="5316043"/>
              <a:ext cx="1089552" cy="943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175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091480"/>
            <a:ext cx="7457134" cy="29347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3619049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5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9217054" cy="126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301719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3000" y="5099277"/>
            <a:ext cx="3167921" cy="761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9832" y="5887403"/>
            <a:ext cx="2186680" cy="3512824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8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9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5458" y="3287542"/>
            <a:ext cx="69342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NAVER FINANCE BOARD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COMMUNICATION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추출하여 현황 파악 및 시각화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73281" y="7511106"/>
            <a:ext cx="69342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COMMUNICATION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실시간으로 </a:t>
            </a:r>
            <a:r>
              <a:rPr lang="en-US" altLang="ko-KR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ISSUE </a:t>
            </a:r>
            <a:r>
              <a:rPr lang="ko-KR" altLang="en-US" sz="208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화제가 무엇인지 파악 가능</a:t>
            </a:r>
            <a:endParaRPr lang="ko-KR" altLang="en-US" sz="208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89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423" y="2552700"/>
            <a:ext cx="9479107" cy="624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42276" y="9073633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 활용 하기 위한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library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임포트하기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748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625449" y="8602979"/>
            <a:ext cx="308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 하기 위한 함수 및 헤더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4566" y="3130586"/>
            <a:ext cx="6549537" cy="704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11" y="2351038"/>
            <a:ext cx="10744200" cy="59964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4566" y="5846721"/>
            <a:ext cx="43624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99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1" y="2628900"/>
            <a:ext cx="10287000" cy="54559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2401" y="8618219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필드를 크롤링하여 데이터 프레임 형성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9347" y="2656019"/>
            <a:ext cx="3733800" cy="3219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1070" y="2651614"/>
            <a:ext cx="1562100" cy="2381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9347" y="6308542"/>
            <a:ext cx="2038350" cy="2295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9347" y="9037140"/>
            <a:ext cx="42862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96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3009899"/>
            <a:ext cx="5864862" cy="49901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3009899"/>
            <a:ext cx="4495800" cy="49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2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86" y="2781300"/>
            <a:ext cx="12267889" cy="434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7505700"/>
            <a:ext cx="1196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한국어 구문 분석기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Korean_stopwords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불용어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불용어를 추가 하여 불용어 리스트 생성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38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3" y="905958"/>
            <a:ext cx="4248697" cy="1260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11042834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376" y="6783930"/>
            <a:ext cx="1792543" cy="2021111"/>
          </a:xfrm>
          <a:prstGeom prst="rect">
            <a:avLst/>
          </a:prstGeom>
        </p:spPr>
      </p:pic>
      <p:grpSp>
        <p:nvGrpSpPr>
          <p:cNvPr id="14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628900"/>
            <a:ext cx="11336600" cy="50543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2777" y="821668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 및 한 글자 이하 인 단어를 제거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145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851" y="191005"/>
            <a:ext cx="12408253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0670" y="181781"/>
            <a:ext cx="2050547" cy="1828526"/>
          </a:xfrm>
          <a:prstGeom prst="rect">
            <a:avLst/>
          </a:prstGeom>
        </p:spPr>
      </p:pic>
      <p:grpSp>
        <p:nvGrpSpPr>
          <p:cNvPr id="10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1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68" y="3148003"/>
            <a:ext cx="7217789" cy="4090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5554" y="3023752"/>
            <a:ext cx="4245116" cy="4238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80571" y="827865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WORDCLOUD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892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9040" y="4361639"/>
            <a:ext cx="10274710" cy="25048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8872" y="9598148"/>
            <a:ext cx="1950964" cy="5079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694" y="2036499"/>
            <a:ext cx="9584104" cy="7420742"/>
            <a:chOff x="626694" y="2036499"/>
            <a:chExt cx="9584104" cy="74207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94" y="2036499"/>
              <a:ext cx="9584104" cy="742074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981" y="4142150"/>
            <a:ext cx="6171429" cy="2823896"/>
            <a:chOff x="11181981" y="4142150"/>
            <a:chExt cx="6171429" cy="2823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1981" y="4142150"/>
              <a:ext cx="6171429" cy="28238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7822" y="6925491"/>
            <a:ext cx="1771920" cy="507924"/>
          </a:xfrm>
          <a:prstGeom prst="rect">
            <a:avLst/>
          </a:prstGeom>
        </p:spPr>
      </p:pic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13" y="9600046"/>
            <a:ext cx="1897099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6354" y="2218147"/>
            <a:ext cx="9215366" cy="7135237"/>
            <a:chOff x="1536354" y="2218147"/>
            <a:chExt cx="9215366" cy="71352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354" y="2218147"/>
              <a:ext cx="9215366" cy="713523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06778" y="6160752"/>
            <a:ext cx="3183927" cy="21307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72411" y="3044697"/>
            <a:ext cx="6171429" cy="1767696"/>
            <a:chOff x="11572411" y="3044697"/>
            <a:chExt cx="6171429" cy="17676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2411" y="3044697"/>
              <a:ext cx="6171429" cy="1767696"/>
            </a:xfrm>
            <a:prstGeom prst="rect">
              <a:avLst/>
            </a:prstGeom>
          </p:spPr>
        </p:pic>
      </p:grpSp>
      <p:grpSp>
        <p:nvGrpSpPr>
          <p:cNvPr id="15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7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584" y="2383831"/>
            <a:ext cx="4369627" cy="3216789"/>
            <a:chOff x="537584" y="2383831"/>
            <a:chExt cx="4369627" cy="3216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84" y="2383831"/>
              <a:ext cx="4369627" cy="3216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584" y="6413162"/>
            <a:ext cx="5821406" cy="3236825"/>
            <a:chOff x="537584" y="6413162"/>
            <a:chExt cx="5821406" cy="3236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584" y="6413162"/>
              <a:ext cx="5821406" cy="3236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2383831"/>
            <a:ext cx="6171429" cy="3292489"/>
            <a:chOff x="6057143" y="2383831"/>
            <a:chExt cx="6171429" cy="32924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383831"/>
              <a:ext cx="6171429" cy="32924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0176" y="9226063"/>
            <a:ext cx="1897099" cy="5079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86976" y="6771165"/>
            <a:ext cx="6171429" cy="2184127"/>
            <a:chOff x="7086976" y="6771165"/>
            <a:chExt cx="6171429" cy="2184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6976" y="6771165"/>
              <a:ext cx="6171429" cy="2184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6025" y="9371868"/>
            <a:ext cx="4550244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026" y="2036499"/>
            <a:ext cx="9181000" cy="7089424"/>
            <a:chOff x="1387026" y="2036499"/>
            <a:chExt cx="9181000" cy="70894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026" y="2036499"/>
              <a:ext cx="9181000" cy="70894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2569" y="2818376"/>
            <a:ext cx="6171429" cy="2324481"/>
            <a:chOff x="11092569" y="2818376"/>
            <a:chExt cx="6171429" cy="23244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2569" y="2818376"/>
              <a:ext cx="6171429" cy="2324481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0" y="1502652"/>
            <a:ext cx="18290302" cy="592848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7" cy="18285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5" y="4653384"/>
            <a:ext cx="7331482" cy="18285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  <p:grpSp>
        <p:nvGrpSpPr>
          <p:cNvPr id="8" name="그룹 1002"/>
          <p:cNvGrpSpPr/>
          <p:nvPr/>
        </p:nvGrpSpPr>
        <p:grpSpPr>
          <a:xfrm>
            <a:off x="0" y="0"/>
            <a:ext cx="472388" cy="10339119"/>
            <a:chOff x="-341936" y="0"/>
            <a:chExt cx="861996" cy="10266667"/>
          </a:xfrm>
        </p:grpSpPr>
        <p:pic>
          <p:nvPicPr>
            <p:cNvPr id="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0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-4593220" y="4669421"/>
            <a:ext cx="10287000" cy="948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127</Words>
  <Application>Microsoft Office PowerPoint</Application>
  <PresentationFormat>사용자 지정</PresentationFormat>
  <Paragraphs>32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Noto Sans CJK KR Regular</vt:lpstr>
      <vt:lpstr>나눔스퀘어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YJ</cp:lastModifiedBy>
  <cp:revision>31</cp:revision>
  <dcterms:created xsi:type="dcterms:W3CDTF">2022-01-11T13:36:51Z</dcterms:created>
  <dcterms:modified xsi:type="dcterms:W3CDTF">2022-02-04T03:56:23Z</dcterms:modified>
</cp:coreProperties>
</file>